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67" r:id="rId2"/>
    <p:sldId id="257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i3ZCoN2NRSgLNoBQtBXOMEGGdQ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042222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S:\ЦДООШ\!СИРИУС\Деятельность\Проектная деятельность\Большие вызовы\БВ_2022\БВ_бренд бук для презентации\БВ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1" y="-1257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S:\ЦДООШ\!СИРИУС\Деятельность\Проектная деятельность\Большие вызовы\БВ_2022\БВ_бренд бук для презентации\Лого ЦДООШ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489" y="548681"/>
            <a:ext cx="936104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6080156" y="460779"/>
            <a:ext cx="39086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Региональный центр </a:t>
            </a:r>
          </a:p>
          <a:p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выявления, поддержки и развития способностей и талантов у детей и молодежи </a:t>
            </a:r>
          </a:p>
          <a:p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Кировской области</a:t>
            </a:r>
          </a:p>
        </p:txBody>
      </p:sp>
      <p:sp>
        <p:nvSpPr>
          <p:cNvPr id="10" name="Google Shape;87;p1"/>
          <p:cNvSpPr/>
          <p:nvPr/>
        </p:nvSpPr>
        <p:spPr>
          <a:xfrm>
            <a:off x="4085802" y="2708920"/>
            <a:ext cx="4020396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НАЗВАНИЕ ПРОЕКТА</a:t>
            </a:r>
            <a:endParaRPr lang="ru-RU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ru-RU" sz="2800" b="1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87;p1">
            <a:extLst>
              <a:ext uri="{FF2B5EF4-FFF2-40B4-BE49-F238E27FC236}">
                <a16:creationId xmlns:a16="http://schemas.microsoft.com/office/drawing/2014/main" id="{215AEF48-94D8-4653-915C-CFC38BE38E30}"/>
              </a:ext>
            </a:extLst>
          </p:cNvPr>
          <p:cNvSpPr/>
          <p:nvPr/>
        </p:nvSpPr>
        <p:spPr>
          <a:xfrm>
            <a:off x="8165692" y="4272677"/>
            <a:ext cx="4020396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ru-RU" sz="2000" b="1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ФИО автора, </a:t>
            </a:r>
          </a:p>
          <a:p>
            <a:pPr lvl="0"/>
            <a:r>
              <a:rPr lang="ru-RU" sz="2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ученика (-</a:t>
            </a:r>
            <a:r>
              <a:rPr lang="ru-RU" sz="20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цы</a:t>
            </a:r>
            <a:r>
              <a:rPr lang="ru-RU" sz="2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школы, класс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ru-RU" sz="2000" b="1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ru-RU" sz="2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ФИО, должность руководителя по проекту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ru-RU" sz="2000" b="1" dirty="0">
              <a:solidFill>
                <a:schemeClr val="lt1"/>
              </a:solidFill>
              <a:latin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" name="Google Shape;87;p1">
            <a:extLst>
              <a:ext uri="{FF2B5EF4-FFF2-40B4-BE49-F238E27FC236}">
                <a16:creationId xmlns:a16="http://schemas.microsoft.com/office/drawing/2014/main" id="{11F8C4EB-6F57-4128-807A-B7A0DB3B06B5}"/>
              </a:ext>
            </a:extLst>
          </p:cNvPr>
          <p:cNvSpPr/>
          <p:nvPr/>
        </p:nvSpPr>
        <p:spPr>
          <a:xfrm>
            <a:off x="5231904" y="6291364"/>
            <a:ext cx="193486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lt1"/>
                </a:solidFill>
                <a:latin typeface="Times New Roman"/>
                <a:cs typeface="Times New Roman"/>
                <a:sym typeface="Times New Roman"/>
              </a:rPr>
              <a:t>Киров, 2025</a:t>
            </a:r>
          </a:p>
        </p:txBody>
      </p:sp>
    </p:spTree>
    <p:extLst>
      <p:ext uri="{BB962C8B-B14F-4D97-AF65-F5344CB8AC3E}">
        <p14:creationId xmlns:p14="http://schemas.microsoft.com/office/powerpoint/2010/main" val="43332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/>
          <p:nvPr/>
        </p:nvSpPr>
        <p:spPr>
          <a:xfrm>
            <a:off x="2351584" y="3933056"/>
            <a:ext cx="34628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Актуальность проекта:</a:t>
            </a:r>
            <a:endParaRPr lang="ru-RU" dirty="0"/>
          </a:p>
        </p:txBody>
      </p:sp>
      <p:pic>
        <p:nvPicPr>
          <p:cNvPr id="1026" name="Picture 2" descr="S:\ЦДООШ\!СИРИУС\Деятельность\Проектная деятельность\Большие вызовы\БВ_2022\БВ_бренд бук для презентации\Поле_БВ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161"/>
            <a:ext cx="1415480" cy="688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Google Shape;94;p2">
            <a:extLst>
              <a:ext uri="{FF2B5EF4-FFF2-40B4-BE49-F238E27FC236}">
                <a16:creationId xmlns:a16="http://schemas.microsoft.com/office/drawing/2014/main" id="{29E1D8DB-8520-4768-A873-7080CF111225}"/>
              </a:ext>
            </a:extLst>
          </p:cNvPr>
          <p:cNvSpPr/>
          <p:nvPr/>
        </p:nvSpPr>
        <p:spPr>
          <a:xfrm>
            <a:off x="1991544" y="692696"/>
            <a:ext cx="525658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sz="2400" b="1" dirty="0">
                <a:solidFill>
                  <a:schemeClr val="dk1"/>
                </a:solidFill>
                <a:latin typeface="Times New Roman"/>
                <a:cs typeface="Times New Roman"/>
              </a:rPr>
              <a:t>Проблема, которую проект решает</a:t>
            </a:r>
            <a:r>
              <a:rPr lang="ru-RU" sz="2400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:</a:t>
            </a:r>
            <a:endParaRPr lang="ru-RU" sz="2400" b="1" dirty="0">
              <a:solidFill>
                <a:schemeClr val="dk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/>
          <p:nvPr/>
        </p:nvSpPr>
        <p:spPr>
          <a:xfrm>
            <a:off x="2081771" y="581033"/>
            <a:ext cx="9166237" cy="415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 проекта: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Задачи: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" name="Picture 2" descr="S:\ЦДООШ\!СИРИУС\Деятельность\Проектная деятельность\Большие вызовы\БВ_2022\БВ_бренд бук для презентации\Поле_БВ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161"/>
            <a:ext cx="1415480" cy="688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/>
          <p:nvPr/>
        </p:nvSpPr>
        <p:spPr>
          <a:xfrm>
            <a:off x="2081771" y="581033"/>
            <a:ext cx="9166237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dk1"/>
                </a:solidFill>
                <a:latin typeface="Times New Roman"/>
                <a:cs typeface="Times New Roman"/>
              </a:rPr>
              <a:t>Анализ существующих решений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dk1"/>
                </a:solidFill>
                <a:latin typeface="Times New Roman"/>
                <a:cs typeface="Times New Roman"/>
              </a:rPr>
              <a:t>(сравнительная таблица аналогов с указанием преимуществ предлагаемого решения, ссылка на источники)</a:t>
            </a:r>
            <a:r>
              <a:rPr lang="ru-RU" sz="2400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:</a:t>
            </a:r>
            <a:endParaRPr sz="2400" b="1" dirty="0">
              <a:solidFill>
                <a:schemeClr val="dk1"/>
              </a:solidFill>
              <a:latin typeface="Times New Roman"/>
              <a:cs typeface="Times New Roman"/>
            </a:endParaRPr>
          </a:p>
        </p:txBody>
      </p:sp>
      <p:pic>
        <p:nvPicPr>
          <p:cNvPr id="6" name="Picture 2" descr="S:\ЦДООШ\!СИРИУС\Деятельность\Проектная деятельность\Большие вызовы\БВ_2022\БВ_бренд бук для презентации\Поле_БВ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161"/>
            <a:ext cx="1415480" cy="688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"/>
          <p:cNvSpPr/>
          <p:nvPr/>
        </p:nvSpPr>
        <p:spPr>
          <a:xfrm>
            <a:off x="2081771" y="581033"/>
            <a:ext cx="916623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План работы по проекту, ресурсы и способы их привлечения:</a:t>
            </a:r>
            <a:endParaRPr dirty="0"/>
          </a:p>
        </p:txBody>
      </p:sp>
      <p:pic>
        <p:nvPicPr>
          <p:cNvPr id="6" name="Picture 2" descr="S:\ЦДООШ\!СИРИУС\Деятельность\Проектная деятельность\Большие вызовы\БВ_2022\БВ_бренд бук для презентации\Поле_БВ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161"/>
            <a:ext cx="1415480" cy="688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/>
          <p:nvPr/>
        </p:nvSpPr>
        <p:spPr>
          <a:xfrm>
            <a:off x="2081771" y="581033"/>
            <a:ext cx="9166237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Результаты (описание, </a:t>
            </a:r>
            <a:r>
              <a:rPr lang="ru-RU" sz="2400" b="1" dirty="0">
                <a:solidFill>
                  <a:schemeClr val="dk1"/>
                </a:solidFill>
                <a:latin typeface="Times New Roman"/>
                <a:cs typeface="Times New Roman"/>
              </a:rPr>
              <a:t>видео и фото- работающего образца/макета/модели</a:t>
            </a:r>
            <a:r>
              <a:rPr lang="ru-RU" sz="2400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, </a:t>
            </a:r>
            <a:r>
              <a:rPr lang="ru-RU" sz="2400" b="1" dirty="0">
                <a:solidFill>
                  <a:schemeClr val="dk1"/>
                </a:solidFill>
                <a:latin typeface="Times New Roman"/>
                <a:cs typeface="Times New Roman"/>
              </a:rPr>
              <a:t>программа и методика испытаний),</a:t>
            </a:r>
            <a:r>
              <a:rPr lang="ru-RU" sz="2400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 </a:t>
            </a:r>
            <a:r>
              <a:rPr lang="ru-RU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выводы:</a:t>
            </a:r>
            <a:endParaRPr dirty="0"/>
          </a:p>
        </p:txBody>
      </p:sp>
      <p:pic>
        <p:nvPicPr>
          <p:cNvPr id="6" name="Picture 2" descr="S:\ЦДООШ\!СИРИУС\Деятельность\Проектная деятельность\Большие вызовы\БВ_2022\БВ_бренд бук для презентации\Поле_БВ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161"/>
            <a:ext cx="1415480" cy="688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109</Words>
  <Application>Microsoft Office PowerPoint</Application>
  <PresentationFormat>Широкоэкранный</PresentationFormat>
  <Paragraphs>25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Семихова Ирина Игоревна</dc:creator>
  <cp:lastModifiedBy>User</cp:lastModifiedBy>
  <cp:revision>6</cp:revision>
  <dcterms:created xsi:type="dcterms:W3CDTF">2022-12-11T10:59:05Z</dcterms:created>
  <dcterms:modified xsi:type="dcterms:W3CDTF">2024-12-19T09:54:48Z</dcterms:modified>
</cp:coreProperties>
</file>