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3ZCoN2NRSgLNoBQtBXOMEGGdQ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5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04222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S:\ЦДООШ\!СИРИУС\Деятельность\Проектная деятельность\Большие вызовы\БВ_2022\БВ_бренд бук для презентации\БВ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34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ЦДООШ\!СИРИУС\Деятельность\Проектная деятельность\Большие вызовы\БВ_2022\БВ_бренд бук для презентации\Лого ЦДООШ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9" y="548681"/>
            <a:ext cx="936104" cy="85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080156" y="460779"/>
            <a:ext cx="3908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центр </a:t>
            </a: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выявления, поддержки и развития способностей и талантов у детей и молодежи </a:t>
            </a: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Кировской области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87;p1"/>
          <p:cNvSpPr/>
          <p:nvPr/>
        </p:nvSpPr>
        <p:spPr>
          <a:xfrm>
            <a:off x="4085802" y="2708920"/>
            <a:ext cx="4020396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НАЗВАНИЕ ПРОЕКТА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0" u="none" strike="noStrike" cap="none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 </a:t>
            </a:r>
            <a:r>
              <a:rPr lang="ru-RU" sz="28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автора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332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/>
          <p:nvPr/>
        </p:nvSpPr>
        <p:spPr>
          <a:xfrm>
            <a:off x="2081771" y="581033"/>
            <a:ext cx="916623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Литература по теме: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/>
          <p:nvPr/>
        </p:nvSpPr>
        <p:spPr>
          <a:xfrm>
            <a:off x="2081771" y="581033"/>
            <a:ext cx="916623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Иллюстрации: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2081771" y="581033"/>
            <a:ext cx="3462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 проекта:</a:t>
            </a:r>
            <a:endParaRPr/>
          </a:p>
        </p:txBody>
      </p:sp>
      <p:pic>
        <p:nvPicPr>
          <p:cNvPr id="102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2081771" y="581033"/>
            <a:ext cx="154106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Гипотеза:</a:t>
            </a:r>
            <a:endParaRPr dirty="0"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>
            <a:off x="2081771" y="581033"/>
            <a:ext cx="9166237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проекта: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/>
          <p:nvPr/>
        </p:nvSpPr>
        <p:spPr>
          <a:xfrm>
            <a:off x="2081771" y="581033"/>
            <a:ext cx="916623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Методы исследования: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/>
          <p:nvPr/>
        </p:nvSpPr>
        <p:spPr>
          <a:xfrm>
            <a:off x="2081771" y="581033"/>
            <a:ext cx="9166237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исследования: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 исследования: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/>
          <p:nvPr/>
        </p:nvSpPr>
        <p:spPr>
          <a:xfrm>
            <a:off x="2081771" y="581033"/>
            <a:ext cx="916623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 работы (время, этапы):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/>
          <p:nvPr/>
        </p:nvSpPr>
        <p:spPr>
          <a:xfrm>
            <a:off x="2081771" y="581033"/>
            <a:ext cx="916623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Роли участников проекта: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/>
          <p:nvPr/>
        </p:nvSpPr>
        <p:spPr>
          <a:xfrm>
            <a:off x="2081771" y="581033"/>
            <a:ext cx="9166237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Термин №1: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Термин №2:</a:t>
            </a:r>
            <a:endParaRPr/>
          </a:p>
        </p:txBody>
      </p:sp>
      <p:pic>
        <p:nvPicPr>
          <p:cNvPr id="6" name="Picture 2" descr="S:\ЦДООШ\!СИРИУС\Деятельность\Проектная деятельность\Большие вызовы\БВ_2022\БВ_бренд бук для презентации\Поле_БВ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61"/>
            <a:ext cx="1415480" cy="68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Произвольный</PresentationFormat>
  <Paragraphs>39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Семихова Ирина Игоревна</dc:creator>
  <cp:lastModifiedBy>Юрий Ю. Лимонов</cp:lastModifiedBy>
  <cp:revision>4</cp:revision>
  <dcterms:created xsi:type="dcterms:W3CDTF">2022-12-11T10:59:05Z</dcterms:created>
  <dcterms:modified xsi:type="dcterms:W3CDTF">2023-01-23T08:51:55Z</dcterms:modified>
</cp:coreProperties>
</file>